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323624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¿Qué es Recuva?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3490079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es un software de recuperación de datos que te permite restaurar archivos eliminados de tu computadora, unidad USB, tarjeta SD u otros dispositivos de almacenamiento. Es una herramienta poderosa y fácil de usar que puede ayudarte a recuperar fotos, documentos, videos y otros tipos de archivos.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33668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8802B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04161" y="5528548"/>
            <a:ext cx="21336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FM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5516999"/>
            <a:ext cx="20345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Frank Mireles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39064"/>
            <a:ext cx="8031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Funciones principales de Recuva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88863"/>
            <a:ext cx="2857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Recuperación Profunda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tiene la capacidad de escanear a fondo tus dispositivos de almacenamiento en busca de archivos perdidos, incluso aquellos que parecen estar irrecuperables.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288863"/>
            <a:ext cx="2743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Filtros Personalizables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Puedes aplicar filtros para buscar archivos específicos por nombre, tamaño, fecha de modificación, y más, lo que facilita la recuperación de datos precisos.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28886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Previsualización de Archivos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205407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Antes de recuperar un archivo, Recuva te permite previsualizar su contenido para confirmar que has encontrado el archivo correcto.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576626"/>
            <a:ext cx="6179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¿Cómo funciona Recuva?</a:t>
            </a:r>
            <a:endParaRPr lang="en-US" sz="437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604254"/>
            <a:ext cx="3518059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3826193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Escaneo del Dispositivo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260163" y="4306610"/>
            <a:ext cx="307371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escanea tu dispositivo de almacenamiento en busca de rastros de archivos eliminados o perdidos.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6052" y="2604254"/>
            <a:ext cx="351817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78222" y="3826193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Identificación y Recuperación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778222" y="4653796"/>
            <a:ext cx="307383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Una vez encontrados, Recuva identifica los archivos y te brinda la opción de recuperarlos, evitando la sobrescritura de datos.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229" y="2604254"/>
            <a:ext cx="3518178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6400" y="3826193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Restauración de Archivos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296400" y="4653796"/>
            <a:ext cx="307383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proceso de recuperación es rápido y eficiente, devolviéndote tus archivos eliminados en pocos pasos.</a:t>
            </a:r>
            <a:endParaRPr lang="en-US" sz="175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77760"/>
            <a:ext cx="6461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Pasos para utilizar Recuva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327559"/>
            <a:ext cx="3295888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2329577" y="4605099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Descarga e Instalación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85517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Obtén Recuva desde el sitio web oficial y sigue las instrucciones de instalación.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137" y="3327559"/>
            <a:ext cx="329600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7873" dirty="0"/>
          </a:p>
        </p:txBody>
      </p:sp>
      <p:sp>
        <p:nvSpPr>
          <p:cNvPr id="9" name="Text 6"/>
          <p:cNvSpPr/>
          <p:nvPr/>
        </p:nvSpPr>
        <p:spPr>
          <a:xfrm>
            <a:off x="5813941" y="4605099"/>
            <a:ext cx="3002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Selección del Dispositivo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667137" y="5085517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Elige el dispositivo de almacenamiento del cual deseas recuperar los archivos.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296400" y="3327559"/>
            <a:ext cx="329600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7873" dirty="0"/>
          </a:p>
        </p:txBody>
      </p:sp>
      <p:sp>
        <p:nvSpPr>
          <p:cNvPr id="12" name="Text 9"/>
          <p:cNvSpPr/>
          <p:nvPr/>
        </p:nvSpPr>
        <p:spPr>
          <a:xfrm>
            <a:off x="9481304" y="4605099"/>
            <a:ext cx="2926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Escaneo y Recuperación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96400" y="5085517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Ejecuta un escaneo y selecciona los archivos que deseas recuperar.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83058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Tipos de archivos que se pueden recuperar con Recuva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15515" y="3767852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38024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Fotos y Videos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28291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puede recuperar imágenes JPEG, PNG, AVI, MP4, y otros formatos de foto y video.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4890" y="376785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802499"/>
            <a:ext cx="26479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Documentos y Archivos Comprimidos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4977289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Archivos de Word, Excel, PDF, ZIP, entre otros, pueden ser restaurados con Recuva.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80934" y="376785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3802499"/>
            <a:ext cx="2225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Archivos de Audio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28291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Incluyendo MP3, WAV, y otros formatos de audio, son recuperables con Recuva.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182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Recomendaciones para maximizar la efectividad de Recuva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023830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9181" y="3259812"/>
            <a:ext cx="3284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Deja de Usar el Dispositivo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9181" y="3740229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Evita escribir nuevos datos en el dispositivo del cual deseas recuperar archivos para maximizar las posibilidades de éxito.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023830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33467" y="3259812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Escaneos Regulares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33467" y="3740229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Realiza escaneos periódicos con Recuva para asegurarte de que no dejes pasar la oportunidad de recuperar algún archivo importante.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619988"/>
            <a:ext cx="9306401" cy="1307783"/>
          </a:xfrm>
          <a:prstGeom prst="roundRect">
            <a:avLst>
              <a:gd name="adj" fmla="val 7646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9181" y="5855970"/>
            <a:ext cx="2903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Respaldos de Seguridad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9181" y="6336387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Mantén respaldos actualizados para minimizar la pérdida de datos en caso de un incidente.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9568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Casos de éxito de recuperación de datos con Recuva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528774"/>
            <a:ext cx="10554414" cy="3005138"/>
          </a:xfrm>
          <a:prstGeom prst="roundRect">
            <a:avLst>
              <a:gd name="adj" fmla="val 3327"/>
            </a:avLst>
          </a:prstGeom>
          <a:noFill/>
          <a:ln w="13811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51804" y="3542586"/>
            <a:ext cx="10526792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73975" y="3683437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Recuperación de Fotos Eliminadas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683437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ha sido eficaz en restaurar fotos borradas accidentalmente de cámaras y teléfonos.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51804" y="4535091"/>
            <a:ext cx="10526792" cy="992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73975" y="4675942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Restauración de Documentos Corruptos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675942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Usuarios han logrado recuperar archivos de Word y Excel dañados con la ayuda de Recuva.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51804" y="5527596"/>
            <a:ext cx="10526792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273975" y="5668447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Recuperación de Archivos de Video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668447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ha sido capaz de recuperar videos eliminados de discos duros y tarjetas de memoria.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022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130629" y="2687003"/>
            <a:ext cx="7795260" cy="5506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35"/>
              </a:lnSpc>
              <a:buNone/>
            </a:pPr>
            <a:r>
              <a:rPr lang="en-US" sz="3468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Conclusiones y recomendaciones finales</a:t>
            </a:r>
            <a:endParaRPr lang="en-US" sz="3468" dirty="0"/>
          </a:p>
        </p:txBody>
      </p:sp>
      <p:sp>
        <p:nvSpPr>
          <p:cNvPr id="6" name="Shape 2"/>
          <p:cNvSpPr/>
          <p:nvPr/>
        </p:nvSpPr>
        <p:spPr>
          <a:xfrm>
            <a:off x="3377327" y="3501866"/>
            <a:ext cx="35123" cy="4243030"/>
          </a:xfrm>
          <a:prstGeom prst="roundRect">
            <a:avLst>
              <a:gd name="adj" fmla="val 225741"/>
            </a:avLst>
          </a:prstGeom>
          <a:solidFill>
            <a:srgbClr val="CECEC9"/>
          </a:solidFill>
          <a:ln/>
        </p:spPr>
      </p:sp>
      <p:sp>
        <p:nvSpPr>
          <p:cNvPr id="7" name="Shape 3"/>
          <p:cNvSpPr/>
          <p:nvPr/>
        </p:nvSpPr>
        <p:spPr>
          <a:xfrm>
            <a:off x="3593009" y="3820061"/>
            <a:ext cx="616625" cy="35123"/>
          </a:xfrm>
          <a:prstGeom prst="roundRect">
            <a:avLst>
              <a:gd name="adj" fmla="val 225741"/>
            </a:avLst>
          </a:prstGeom>
          <a:solidFill>
            <a:srgbClr val="CECEC9"/>
          </a:solidFill>
          <a:ln/>
        </p:spPr>
      </p:sp>
      <p:sp>
        <p:nvSpPr>
          <p:cNvPr id="8" name="Shape 4"/>
          <p:cNvSpPr/>
          <p:nvPr/>
        </p:nvSpPr>
        <p:spPr>
          <a:xfrm>
            <a:off x="3196650" y="3639503"/>
            <a:ext cx="396359" cy="396359"/>
          </a:xfrm>
          <a:prstGeom prst="roundRect">
            <a:avLst>
              <a:gd name="adj" fmla="val 20004"/>
            </a:avLst>
          </a:prstGeom>
          <a:solidFill>
            <a:srgbClr val="E8E8E3"/>
          </a:solidFill>
          <a:ln w="10954">
            <a:solidFill>
              <a:srgbClr val="CECEC9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337620" y="3672483"/>
            <a:ext cx="11430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81" dirty="0"/>
          </a:p>
        </p:txBody>
      </p:sp>
      <p:sp>
        <p:nvSpPr>
          <p:cNvPr id="10" name="Text 6"/>
          <p:cNvSpPr/>
          <p:nvPr/>
        </p:nvSpPr>
        <p:spPr>
          <a:xfrm>
            <a:off x="4363879" y="3677960"/>
            <a:ext cx="1761887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8"/>
              </a:lnSpc>
              <a:buNone/>
            </a:pPr>
            <a:r>
              <a:rPr lang="en-US" sz="173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Facilidad de Uso</a:t>
            </a:r>
            <a:endParaRPr lang="en-US" sz="1734" dirty="0"/>
          </a:p>
        </p:txBody>
      </p:sp>
      <p:sp>
        <p:nvSpPr>
          <p:cNvPr id="11" name="Text 7"/>
          <p:cNvSpPr/>
          <p:nvPr/>
        </p:nvSpPr>
        <p:spPr>
          <a:xfrm>
            <a:off x="4363879" y="4058841"/>
            <a:ext cx="7135892" cy="563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387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Recuva ofrece una interfaz intuitiva que hace que el proceso de recuperación de datos sea accesible para cualquier usuario.</a:t>
            </a:r>
            <a:endParaRPr lang="en-US" sz="1387" dirty="0"/>
          </a:p>
        </p:txBody>
      </p:sp>
      <p:sp>
        <p:nvSpPr>
          <p:cNvPr id="12" name="Shape 8"/>
          <p:cNvSpPr/>
          <p:nvPr/>
        </p:nvSpPr>
        <p:spPr>
          <a:xfrm>
            <a:off x="3593009" y="5293102"/>
            <a:ext cx="616625" cy="35123"/>
          </a:xfrm>
          <a:prstGeom prst="roundRect">
            <a:avLst>
              <a:gd name="adj" fmla="val 225741"/>
            </a:avLst>
          </a:prstGeom>
          <a:solidFill>
            <a:srgbClr val="CECEC9"/>
          </a:solidFill>
          <a:ln/>
        </p:spPr>
      </p:sp>
      <p:sp>
        <p:nvSpPr>
          <p:cNvPr id="13" name="Shape 9"/>
          <p:cNvSpPr/>
          <p:nvPr/>
        </p:nvSpPr>
        <p:spPr>
          <a:xfrm>
            <a:off x="3196650" y="5112544"/>
            <a:ext cx="396359" cy="396359"/>
          </a:xfrm>
          <a:prstGeom prst="roundRect">
            <a:avLst>
              <a:gd name="adj" fmla="val 20004"/>
            </a:avLst>
          </a:prstGeom>
          <a:solidFill>
            <a:srgbClr val="E8E8E3"/>
          </a:solidFill>
          <a:ln w="10954">
            <a:solidFill>
              <a:srgbClr val="CECEC9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318570" y="5145524"/>
            <a:ext cx="15240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81" dirty="0"/>
          </a:p>
        </p:txBody>
      </p:sp>
      <p:sp>
        <p:nvSpPr>
          <p:cNvPr id="15" name="Text 11"/>
          <p:cNvSpPr/>
          <p:nvPr/>
        </p:nvSpPr>
        <p:spPr>
          <a:xfrm>
            <a:off x="4363879" y="5151001"/>
            <a:ext cx="2712720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8"/>
              </a:lnSpc>
              <a:buNone/>
            </a:pPr>
            <a:r>
              <a:rPr lang="en-US" sz="173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Configuraciones Avanzadas</a:t>
            </a:r>
            <a:endParaRPr lang="en-US" sz="1734" dirty="0"/>
          </a:p>
        </p:txBody>
      </p:sp>
      <p:sp>
        <p:nvSpPr>
          <p:cNvPr id="16" name="Text 12"/>
          <p:cNvSpPr/>
          <p:nvPr/>
        </p:nvSpPr>
        <p:spPr>
          <a:xfrm>
            <a:off x="4363879" y="5531882"/>
            <a:ext cx="7135892" cy="563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387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Los usuarios experimentados pueden aprovechar las configuraciones avanzadas de Recuva para realizar escaneos personalizados.</a:t>
            </a:r>
            <a:endParaRPr lang="en-US" sz="1387" dirty="0"/>
          </a:p>
        </p:txBody>
      </p:sp>
      <p:sp>
        <p:nvSpPr>
          <p:cNvPr id="17" name="Shape 13"/>
          <p:cNvSpPr/>
          <p:nvPr/>
        </p:nvSpPr>
        <p:spPr>
          <a:xfrm>
            <a:off x="3593009" y="6766143"/>
            <a:ext cx="616625" cy="35123"/>
          </a:xfrm>
          <a:prstGeom prst="roundRect">
            <a:avLst>
              <a:gd name="adj" fmla="val 225741"/>
            </a:avLst>
          </a:prstGeom>
          <a:solidFill>
            <a:srgbClr val="CECEC9"/>
          </a:solidFill>
          <a:ln/>
        </p:spPr>
      </p:sp>
      <p:sp>
        <p:nvSpPr>
          <p:cNvPr id="18" name="Shape 14"/>
          <p:cNvSpPr/>
          <p:nvPr/>
        </p:nvSpPr>
        <p:spPr>
          <a:xfrm>
            <a:off x="3196650" y="6585585"/>
            <a:ext cx="396359" cy="396359"/>
          </a:xfrm>
          <a:prstGeom prst="roundRect">
            <a:avLst>
              <a:gd name="adj" fmla="val 20004"/>
            </a:avLst>
          </a:prstGeom>
          <a:solidFill>
            <a:srgbClr val="E8E8E3"/>
          </a:solidFill>
          <a:ln w="10954">
            <a:solidFill>
              <a:srgbClr val="CECEC9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322380" y="6618565"/>
            <a:ext cx="14478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81" dirty="0"/>
          </a:p>
        </p:txBody>
      </p:sp>
      <p:sp>
        <p:nvSpPr>
          <p:cNvPr id="20" name="Text 16"/>
          <p:cNvSpPr/>
          <p:nvPr/>
        </p:nvSpPr>
        <p:spPr>
          <a:xfrm>
            <a:off x="4363879" y="6624042"/>
            <a:ext cx="2682240" cy="275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8"/>
              </a:lnSpc>
              <a:buNone/>
            </a:pPr>
            <a:r>
              <a:rPr lang="en-US" sz="173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Actualizaciones Constantes</a:t>
            </a:r>
            <a:endParaRPr lang="en-US" sz="1734" dirty="0"/>
          </a:p>
        </p:txBody>
      </p:sp>
      <p:sp>
        <p:nvSpPr>
          <p:cNvPr id="21" name="Text 17"/>
          <p:cNvSpPr/>
          <p:nvPr/>
        </p:nvSpPr>
        <p:spPr>
          <a:xfrm>
            <a:off x="4363879" y="7004923"/>
            <a:ext cx="7135892" cy="563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387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equipo de desarrollo de Recuva ofrece actualizaciones regulares que mejoran la eficacia y la compatibilidad del software.</a:t>
            </a:r>
            <a:endParaRPr lang="en-US" sz="1387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2024-01-29T05:22:36Z</dcterms:created>
  <dcterms:modified xsi:type="dcterms:W3CDTF">2024-01-29T05:22:36Z</dcterms:modified>
</cp:coreProperties>
</file>